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421838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Обзор российского рынка водорода. Июль 2023. Прогноз развития до 2027 года»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338256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Докладчик: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Студентка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группы 12 ХК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Симонова Ксения Михайловна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Проверил: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Преподаватель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Захарова Светлана Геннадьевна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75969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Динамика внутреннего производства водорода в натуральном выражении по месяцам: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1" descr="Источники (здесь и далее): Росстат, ФТС, UN Comtrade, расчёты Агро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95400"/>
            <a:ext cx="5695950" cy="4819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изводство&#10;&#10;В 2022 году в России было произведено 2 360 133 тыс. куб. м. водорода. В январе-июле 2023 года было произведено 1 349 020 тыс. куб. м., что на 0.-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371600"/>
            <a:ext cx="6477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390807"/>
            <a:ext cx="80913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Динамика внутреннего производства водорода в натуральном выражении по годам: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изводство&#10;&#10;В 2022 году в России было произведено 2 360 133 тыс. куб. м. водорода. В январе-июле 2023 года было произведено 1 349 020 тыс. куб. м., что на 0.-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115" y="1361440"/>
            <a:ext cx="5779770" cy="413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48461"/>
            <a:ext cx="893404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Прогноз динамики российского рынка водорода в натуральном выражении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изводство&#10;&#10;В 2022 году в России было произведено 2 360 133 тыс. куб. м. водорода. В январе-июле 2023 года было произведено 1 349 020 тыс. куб. м., что на 0.-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667000"/>
            <a:ext cx="6705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38200" y="345232"/>
            <a:ext cx="746759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Структура производства водорода по федеральным округам по результатам января-июля 2023 года: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42446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Динамика цен производителей водорода,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руб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/кубический метр, без НДС: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Рисунок 5" descr="Производство&#10;&#10;В 2022 году в России было произведено 2 360 133 тыс. куб. м. водорода. В январе-июле 2023 года было произведено 1 349 020 тыс. куб. м., что на 0.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315200" cy="5461183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60388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-61555"/>
            <a:ext cx="8763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Структура импорта водорода по странам, долларов США, 2021 год: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" name="Рисунок 3" descr="Производство&#10;&#10;В 2022 году в России было произведено 2 360 133 тыс. куб. м. водорода. В январе-июле 2023 года было произведено 1 349 020 тыс. куб. м., что на 0.-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620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0" y="169530"/>
            <a:ext cx="883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Структура экспорта водорода по странам, долларов США, 2021 год: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" name="Рисунок 2" descr="Производство&#10;&#10;В 2022 году в России было произведено 2 360 133 тыс. куб. м. водорода. В январе-июле 2023 года было произведено 1 349 020 тыс. куб. м., что на 0.-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769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5516562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Спасибо      за внимание!</a:t>
            </a:r>
            <a:endParaRPr lang="ru-RU" sz="9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</TotalTime>
  <Words>111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     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Михаил</dc:creator>
  <cp:lastModifiedBy>Михаил</cp:lastModifiedBy>
  <cp:revision>3</cp:revision>
  <dcterms:created xsi:type="dcterms:W3CDTF">2006-08-16T00:00:00Z</dcterms:created>
  <dcterms:modified xsi:type="dcterms:W3CDTF">2024-03-26T16:40:08Z</dcterms:modified>
</cp:coreProperties>
</file>